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73" r:id="rId5"/>
    <p:sldId id="267" r:id="rId6"/>
    <p:sldId id="268" r:id="rId7"/>
    <p:sldId id="256" r:id="rId8"/>
    <p:sldId id="257" r:id="rId9"/>
    <p:sldId id="258" r:id="rId10"/>
    <p:sldId id="259" r:id="rId11"/>
    <p:sldId id="269" r:id="rId12"/>
    <p:sldId id="270" r:id="rId13"/>
    <p:sldId id="271" r:id="rId14"/>
    <p:sldId id="272" r:id="rId15"/>
    <p:sldId id="260" r:id="rId16"/>
    <p:sldId id="262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B4B7D-840B-4DD4-AC45-3C42E2E615D8}" v="1" dt="2022-10-25T22:13:08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rnhardt, Mary Ellen" userId="3257906d-76e4-422e-8fa5-37edeec08047" providerId="ADAL" clId="{EB1B4B7D-840B-4DD4-AC45-3C42E2E615D8}"/>
    <pc:docChg chg="undo custSel addSld delSld modSld sldOrd">
      <pc:chgData name="Earnhardt, Mary Ellen" userId="3257906d-76e4-422e-8fa5-37edeec08047" providerId="ADAL" clId="{EB1B4B7D-840B-4DD4-AC45-3C42E2E615D8}" dt="2022-10-26T14:56:44.591" v="154" actId="14100"/>
      <pc:docMkLst>
        <pc:docMk/>
      </pc:docMkLst>
      <pc:sldChg chg="addSp new del mod ord">
        <pc:chgData name="Earnhardt, Mary Ellen" userId="3257906d-76e4-422e-8fa5-37edeec08047" providerId="ADAL" clId="{EB1B4B7D-840B-4DD4-AC45-3C42E2E615D8}" dt="2022-10-25T22:33:16.679" v="118" actId="47"/>
        <pc:sldMkLst>
          <pc:docMk/>
          <pc:sldMk cId="4293313822" sldId="263"/>
        </pc:sldMkLst>
        <pc:picChg chg="add">
          <ac:chgData name="Earnhardt, Mary Ellen" userId="3257906d-76e4-422e-8fa5-37edeec08047" providerId="ADAL" clId="{EB1B4B7D-840B-4DD4-AC45-3C42E2E615D8}" dt="2022-10-20T07:10:29.523" v="4" actId="22"/>
          <ac:picMkLst>
            <pc:docMk/>
            <pc:sldMk cId="4293313822" sldId="263"/>
            <ac:picMk id="5" creationId="{5A4E0F7C-DA3A-510A-FEE5-F35B92CE158F}"/>
          </ac:picMkLst>
        </pc:picChg>
      </pc:sldChg>
      <pc:sldChg chg="addSp delSp modSp new mod ord modClrScheme chgLayout">
        <pc:chgData name="Earnhardt, Mary Ellen" userId="3257906d-76e4-422e-8fa5-37edeec08047" providerId="ADAL" clId="{EB1B4B7D-840B-4DD4-AC45-3C42E2E615D8}" dt="2022-10-25T22:33:42.087" v="120" actId="1076"/>
        <pc:sldMkLst>
          <pc:docMk/>
          <pc:sldMk cId="605507456" sldId="264"/>
        </pc:sldMkLst>
        <pc:spChg chg="del">
          <ac:chgData name="Earnhardt, Mary Ellen" userId="3257906d-76e4-422e-8fa5-37edeec08047" providerId="ADAL" clId="{EB1B4B7D-840B-4DD4-AC45-3C42E2E615D8}" dt="2022-10-25T22:05:49.475" v="10" actId="700"/>
          <ac:spMkLst>
            <pc:docMk/>
            <pc:sldMk cId="605507456" sldId="264"/>
            <ac:spMk id="2" creationId="{62A8FA39-8896-1498-3960-853E08ED49C8}"/>
          </ac:spMkLst>
        </pc:spChg>
        <pc:spChg chg="del">
          <ac:chgData name="Earnhardt, Mary Ellen" userId="3257906d-76e4-422e-8fa5-37edeec08047" providerId="ADAL" clId="{EB1B4B7D-840B-4DD4-AC45-3C42E2E615D8}" dt="2022-10-25T22:05:49.475" v="10" actId="700"/>
          <ac:spMkLst>
            <pc:docMk/>
            <pc:sldMk cId="605507456" sldId="264"/>
            <ac:spMk id="3" creationId="{AB05DCA6-4ABC-2E29-90BC-B85E75D5822A}"/>
          </ac:spMkLst>
        </pc:spChg>
        <pc:spChg chg="add del mod">
          <ac:chgData name="Earnhardt, Mary Ellen" userId="3257906d-76e4-422e-8fa5-37edeec08047" providerId="ADAL" clId="{EB1B4B7D-840B-4DD4-AC45-3C42E2E615D8}" dt="2022-10-25T22:18:18.654" v="77" actId="478"/>
          <ac:spMkLst>
            <pc:docMk/>
            <pc:sldMk cId="605507456" sldId="264"/>
            <ac:spMk id="5" creationId="{D34B964B-BC44-D3D5-33B9-B67E6C1FC559}"/>
          </ac:spMkLst>
        </pc:spChg>
        <pc:picChg chg="add mod">
          <ac:chgData name="Earnhardt, Mary Ellen" userId="3257906d-76e4-422e-8fa5-37edeec08047" providerId="ADAL" clId="{EB1B4B7D-840B-4DD4-AC45-3C42E2E615D8}" dt="2022-10-25T22:33:37.799" v="119" actId="14100"/>
          <ac:picMkLst>
            <pc:docMk/>
            <pc:sldMk cId="605507456" sldId="264"/>
            <ac:picMk id="7" creationId="{A1D12B6D-1B15-2AF2-0B4F-F4D120D3A155}"/>
          </ac:picMkLst>
        </pc:picChg>
        <pc:picChg chg="add mod">
          <ac:chgData name="Earnhardt, Mary Ellen" userId="3257906d-76e4-422e-8fa5-37edeec08047" providerId="ADAL" clId="{EB1B4B7D-840B-4DD4-AC45-3C42E2E615D8}" dt="2022-10-25T22:33:42.087" v="120" actId="1076"/>
          <ac:picMkLst>
            <pc:docMk/>
            <pc:sldMk cId="605507456" sldId="264"/>
            <ac:picMk id="9" creationId="{D9B222ED-6D2A-6C96-C669-BD0B89177E7F}"/>
          </ac:picMkLst>
        </pc:picChg>
      </pc:sldChg>
      <pc:sldChg chg="addSp new del mod">
        <pc:chgData name="Earnhardt, Mary Ellen" userId="3257906d-76e4-422e-8fa5-37edeec08047" providerId="ADAL" clId="{EB1B4B7D-840B-4DD4-AC45-3C42E2E615D8}" dt="2022-10-25T21:44:13.394" v="6" actId="47"/>
        <pc:sldMkLst>
          <pc:docMk/>
          <pc:sldMk cId="3953082972" sldId="264"/>
        </pc:sldMkLst>
        <pc:picChg chg="add">
          <ac:chgData name="Earnhardt, Mary Ellen" userId="3257906d-76e4-422e-8fa5-37edeec08047" providerId="ADAL" clId="{EB1B4B7D-840B-4DD4-AC45-3C42E2E615D8}" dt="2022-10-20T07:11:41.244" v="5" actId="22"/>
          <ac:picMkLst>
            <pc:docMk/>
            <pc:sldMk cId="3953082972" sldId="264"/>
            <ac:picMk id="5" creationId="{924175CF-1605-3700-7A98-DA2767DD964E}"/>
          </ac:picMkLst>
        </pc:picChg>
      </pc:sldChg>
      <pc:sldChg chg="addSp delSp modSp new mod ord">
        <pc:chgData name="Earnhardt, Mary Ellen" userId="3257906d-76e4-422e-8fa5-37edeec08047" providerId="ADAL" clId="{EB1B4B7D-840B-4DD4-AC45-3C42E2E615D8}" dt="2022-10-25T22:26:44.310" v="86" actId="1076"/>
        <pc:sldMkLst>
          <pc:docMk/>
          <pc:sldMk cId="2564053524" sldId="265"/>
        </pc:sldMkLst>
        <pc:picChg chg="add del mod">
          <ac:chgData name="Earnhardt, Mary Ellen" userId="3257906d-76e4-422e-8fa5-37edeec08047" providerId="ADAL" clId="{EB1B4B7D-840B-4DD4-AC45-3C42E2E615D8}" dt="2022-10-25T22:26:33.743" v="83" actId="478"/>
          <ac:picMkLst>
            <pc:docMk/>
            <pc:sldMk cId="2564053524" sldId="265"/>
            <ac:picMk id="3" creationId="{709E953B-5F17-1754-0536-0545B34DC0BD}"/>
          </ac:picMkLst>
        </pc:picChg>
        <pc:picChg chg="add mod">
          <ac:chgData name="Earnhardt, Mary Ellen" userId="3257906d-76e4-422e-8fa5-37edeec08047" providerId="ADAL" clId="{EB1B4B7D-840B-4DD4-AC45-3C42E2E615D8}" dt="2022-10-25T22:26:44.310" v="86" actId="1076"/>
          <ac:picMkLst>
            <pc:docMk/>
            <pc:sldMk cId="2564053524" sldId="265"/>
            <ac:picMk id="5" creationId="{6FB6307C-D2CC-B930-E209-AE3DC51E3596}"/>
          </ac:picMkLst>
        </pc:picChg>
      </pc:sldChg>
      <pc:sldChg chg="addSp delSp modSp new mod ord setBg modClrScheme chgLayout">
        <pc:chgData name="Earnhardt, Mary Ellen" userId="3257906d-76e4-422e-8fa5-37edeec08047" providerId="ADAL" clId="{EB1B4B7D-840B-4DD4-AC45-3C42E2E615D8}" dt="2022-10-25T23:12:06.770" v="138" actId="26606"/>
        <pc:sldMkLst>
          <pc:docMk/>
          <pc:sldMk cId="4054188042" sldId="266"/>
        </pc:sldMkLst>
        <pc:spChg chg="add mod">
          <ac:chgData name="Earnhardt, Mary Ellen" userId="3257906d-76e4-422e-8fa5-37edeec08047" providerId="ADAL" clId="{EB1B4B7D-840B-4DD4-AC45-3C42E2E615D8}" dt="2022-10-25T23:12:06.770" v="138" actId="26606"/>
          <ac:spMkLst>
            <pc:docMk/>
            <pc:sldMk cId="4054188042" sldId="266"/>
            <ac:spMk id="2" creationId="{ABF7B479-437C-B9BB-7035-62E9CD45419D}"/>
          </ac:spMkLst>
        </pc:spChg>
        <pc:spChg chg="add mod">
          <ac:chgData name="Earnhardt, Mary Ellen" userId="3257906d-76e4-422e-8fa5-37edeec08047" providerId="ADAL" clId="{EB1B4B7D-840B-4DD4-AC45-3C42E2E615D8}" dt="2022-10-25T23:12:06.770" v="138" actId="26606"/>
          <ac:spMkLst>
            <pc:docMk/>
            <pc:sldMk cId="4054188042" sldId="266"/>
            <ac:spMk id="3" creationId="{3618FD64-A6C1-02A6-820D-ADED4AC02341}"/>
          </ac:spMkLst>
        </pc:spChg>
        <pc:spChg chg="add del">
          <ac:chgData name="Earnhardt, Mary Ellen" userId="3257906d-76e4-422e-8fa5-37edeec08047" providerId="ADAL" clId="{EB1B4B7D-840B-4DD4-AC45-3C42E2E615D8}" dt="2022-10-25T23:12:06.770" v="138" actId="26606"/>
          <ac:spMkLst>
            <pc:docMk/>
            <pc:sldMk cId="4054188042" sldId="266"/>
            <ac:spMk id="10" creationId="{5E39A796-BE83-48B1-B33F-35C4A32AAB57}"/>
          </ac:spMkLst>
        </pc:spChg>
        <pc:spChg chg="add del">
          <ac:chgData name="Earnhardt, Mary Ellen" userId="3257906d-76e4-422e-8fa5-37edeec08047" providerId="ADAL" clId="{EB1B4B7D-840B-4DD4-AC45-3C42E2E615D8}" dt="2022-10-25T23:12:06.770" v="138" actId="26606"/>
          <ac:spMkLst>
            <pc:docMk/>
            <pc:sldMk cId="4054188042" sldId="266"/>
            <ac:spMk id="12" creationId="{72F84B47-E267-4194-8194-831DB7B5547F}"/>
          </ac:spMkLst>
        </pc:spChg>
        <pc:spChg chg="add del">
          <ac:chgData name="Earnhardt, Mary Ellen" userId="3257906d-76e4-422e-8fa5-37edeec08047" providerId="ADAL" clId="{EB1B4B7D-840B-4DD4-AC45-3C42E2E615D8}" dt="2022-10-25T23:12:03.999" v="135" actId="26606"/>
          <ac:spMkLst>
            <pc:docMk/>
            <pc:sldMk cId="4054188042" sldId="266"/>
            <ac:spMk id="17" creationId="{C232B152-3720-4D3B-97ED-45CE5483F16F}"/>
          </ac:spMkLst>
        </pc:spChg>
        <pc:spChg chg="add del">
          <ac:chgData name="Earnhardt, Mary Ellen" userId="3257906d-76e4-422e-8fa5-37edeec08047" providerId="ADAL" clId="{EB1B4B7D-840B-4DD4-AC45-3C42E2E615D8}" dt="2022-10-25T23:12:03.999" v="135" actId="26606"/>
          <ac:spMkLst>
            <pc:docMk/>
            <pc:sldMk cId="4054188042" sldId="266"/>
            <ac:spMk id="19" creationId="{11BAB570-FF10-4E96-8A3F-FA9804702B89}"/>
          </ac:spMkLst>
        </pc:spChg>
        <pc:spChg chg="add del">
          <ac:chgData name="Earnhardt, Mary Ellen" userId="3257906d-76e4-422e-8fa5-37edeec08047" providerId="ADAL" clId="{EB1B4B7D-840B-4DD4-AC45-3C42E2E615D8}" dt="2022-10-25T23:12:03.999" v="135" actId="26606"/>
          <ac:spMkLst>
            <pc:docMk/>
            <pc:sldMk cId="4054188042" sldId="266"/>
            <ac:spMk id="21" creationId="{4B9FAFB2-BEB5-4848-8018-BCAD99E2E1AA}"/>
          </ac:spMkLst>
        </pc:spChg>
        <pc:spChg chg="add del">
          <ac:chgData name="Earnhardt, Mary Ellen" userId="3257906d-76e4-422e-8fa5-37edeec08047" providerId="ADAL" clId="{EB1B4B7D-840B-4DD4-AC45-3C42E2E615D8}" dt="2022-10-25T23:12:06.770" v="137" actId="26606"/>
          <ac:spMkLst>
            <pc:docMk/>
            <pc:sldMk cId="4054188042" sldId="266"/>
            <ac:spMk id="23" creationId="{5E39A796-BE83-48B1-B33F-35C4A32AAB57}"/>
          </ac:spMkLst>
        </pc:spChg>
        <pc:spChg chg="add del">
          <ac:chgData name="Earnhardt, Mary Ellen" userId="3257906d-76e4-422e-8fa5-37edeec08047" providerId="ADAL" clId="{EB1B4B7D-840B-4DD4-AC45-3C42E2E615D8}" dt="2022-10-25T23:12:06.770" v="137" actId="26606"/>
          <ac:spMkLst>
            <pc:docMk/>
            <pc:sldMk cId="4054188042" sldId="266"/>
            <ac:spMk id="24" creationId="{72F84B47-E267-4194-8194-831DB7B5547F}"/>
          </ac:spMkLst>
        </pc:spChg>
        <pc:spChg chg="add">
          <ac:chgData name="Earnhardt, Mary Ellen" userId="3257906d-76e4-422e-8fa5-37edeec08047" providerId="ADAL" clId="{EB1B4B7D-840B-4DD4-AC45-3C42E2E615D8}" dt="2022-10-25T23:12:06.770" v="138" actId="26606"/>
          <ac:spMkLst>
            <pc:docMk/>
            <pc:sldMk cId="4054188042" sldId="266"/>
            <ac:spMk id="26" creationId="{131BAD53-4E89-4F62-BBB7-26359763ED39}"/>
          </ac:spMkLst>
        </pc:spChg>
        <pc:spChg chg="add">
          <ac:chgData name="Earnhardt, Mary Ellen" userId="3257906d-76e4-422e-8fa5-37edeec08047" providerId="ADAL" clId="{EB1B4B7D-840B-4DD4-AC45-3C42E2E615D8}" dt="2022-10-25T23:12:06.770" v="138" actId="26606"/>
          <ac:spMkLst>
            <pc:docMk/>
            <pc:sldMk cId="4054188042" sldId="266"/>
            <ac:spMk id="27" creationId="{62756DA2-40EB-4C6F-B962-5822FFB54FB6}"/>
          </ac:spMkLst>
        </pc:spChg>
        <pc:picChg chg="add mod">
          <ac:chgData name="Earnhardt, Mary Ellen" userId="3257906d-76e4-422e-8fa5-37edeec08047" providerId="ADAL" clId="{EB1B4B7D-840B-4DD4-AC45-3C42E2E615D8}" dt="2022-10-25T23:12:06.770" v="138" actId="26606"/>
          <ac:picMkLst>
            <pc:docMk/>
            <pc:sldMk cId="4054188042" sldId="266"/>
            <ac:picMk id="5" creationId="{DAE6AC95-AE75-20E7-7345-7E3ACE1672EE}"/>
          </ac:picMkLst>
        </pc:picChg>
      </pc:sldChg>
      <pc:sldChg chg="addSp delSp modSp new mod">
        <pc:chgData name="Earnhardt, Mary Ellen" userId="3257906d-76e4-422e-8fa5-37edeec08047" providerId="ADAL" clId="{EB1B4B7D-840B-4DD4-AC45-3C42E2E615D8}" dt="2022-10-25T23:10:20.452" v="131" actId="1076"/>
        <pc:sldMkLst>
          <pc:docMk/>
          <pc:sldMk cId="2143405755" sldId="267"/>
        </pc:sldMkLst>
        <pc:picChg chg="add mod">
          <ac:chgData name="Earnhardt, Mary Ellen" userId="3257906d-76e4-422e-8fa5-37edeec08047" providerId="ADAL" clId="{EB1B4B7D-840B-4DD4-AC45-3C42E2E615D8}" dt="2022-10-25T23:05:48.680" v="123" actId="1076"/>
          <ac:picMkLst>
            <pc:docMk/>
            <pc:sldMk cId="2143405755" sldId="267"/>
            <ac:picMk id="3" creationId="{D86E2E80-9C7D-EEF0-EDA2-394D38E02172}"/>
          </ac:picMkLst>
        </pc:picChg>
        <pc:picChg chg="add del mod">
          <ac:chgData name="Earnhardt, Mary Ellen" userId="3257906d-76e4-422e-8fa5-37edeec08047" providerId="ADAL" clId="{EB1B4B7D-840B-4DD4-AC45-3C42E2E615D8}" dt="2022-10-25T23:10:07.538" v="127" actId="478"/>
          <ac:picMkLst>
            <pc:docMk/>
            <pc:sldMk cId="2143405755" sldId="267"/>
            <ac:picMk id="5" creationId="{64CA75E6-C445-6FAC-741A-BDF60B2C66A7}"/>
          </ac:picMkLst>
        </pc:picChg>
        <pc:picChg chg="add mod">
          <ac:chgData name="Earnhardt, Mary Ellen" userId="3257906d-76e4-422e-8fa5-37edeec08047" providerId="ADAL" clId="{EB1B4B7D-840B-4DD4-AC45-3C42E2E615D8}" dt="2022-10-25T23:10:20.452" v="131" actId="1076"/>
          <ac:picMkLst>
            <pc:docMk/>
            <pc:sldMk cId="2143405755" sldId="267"/>
            <ac:picMk id="7" creationId="{C9B10B3F-7D1A-3F3B-A947-62FB5B6C65CF}"/>
          </ac:picMkLst>
        </pc:picChg>
      </pc:sldChg>
      <pc:sldChg chg="addSp new mod">
        <pc:chgData name="Earnhardt, Mary Ellen" userId="3257906d-76e4-422e-8fa5-37edeec08047" providerId="ADAL" clId="{EB1B4B7D-840B-4DD4-AC45-3C42E2E615D8}" dt="2022-10-25T23:11:46.419" v="133" actId="22"/>
        <pc:sldMkLst>
          <pc:docMk/>
          <pc:sldMk cId="326498829" sldId="268"/>
        </pc:sldMkLst>
        <pc:picChg chg="add">
          <ac:chgData name="Earnhardt, Mary Ellen" userId="3257906d-76e4-422e-8fa5-37edeec08047" providerId="ADAL" clId="{EB1B4B7D-840B-4DD4-AC45-3C42E2E615D8}" dt="2022-10-25T23:11:46.419" v="133" actId="22"/>
          <ac:picMkLst>
            <pc:docMk/>
            <pc:sldMk cId="326498829" sldId="268"/>
            <ac:picMk id="3" creationId="{008E98A4-E074-6863-8586-EAC241C10246}"/>
          </ac:picMkLst>
        </pc:picChg>
      </pc:sldChg>
      <pc:sldChg chg="addSp new mod">
        <pc:chgData name="Earnhardt, Mary Ellen" userId="3257906d-76e4-422e-8fa5-37edeec08047" providerId="ADAL" clId="{EB1B4B7D-840B-4DD4-AC45-3C42E2E615D8}" dt="2022-10-25T23:14:36.450" v="140" actId="22"/>
        <pc:sldMkLst>
          <pc:docMk/>
          <pc:sldMk cId="967567284" sldId="269"/>
        </pc:sldMkLst>
        <pc:picChg chg="add">
          <ac:chgData name="Earnhardt, Mary Ellen" userId="3257906d-76e4-422e-8fa5-37edeec08047" providerId="ADAL" clId="{EB1B4B7D-840B-4DD4-AC45-3C42E2E615D8}" dt="2022-10-25T23:14:36.450" v="140" actId="22"/>
          <ac:picMkLst>
            <pc:docMk/>
            <pc:sldMk cId="967567284" sldId="269"/>
            <ac:picMk id="3" creationId="{FA28B28D-CF45-1DB6-CA55-5E2D5A3E33FE}"/>
          </ac:picMkLst>
        </pc:picChg>
      </pc:sldChg>
      <pc:sldChg chg="addSp new mod">
        <pc:chgData name="Earnhardt, Mary Ellen" userId="3257906d-76e4-422e-8fa5-37edeec08047" providerId="ADAL" clId="{EB1B4B7D-840B-4DD4-AC45-3C42E2E615D8}" dt="2022-10-25T23:15:50.208" v="142" actId="22"/>
        <pc:sldMkLst>
          <pc:docMk/>
          <pc:sldMk cId="914040144" sldId="270"/>
        </pc:sldMkLst>
        <pc:picChg chg="add">
          <ac:chgData name="Earnhardt, Mary Ellen" userId="3257906d-76e4-422e-8fa5-37edeec08047" providerId="ADAL" clId="{EB1B4B7D-840B-4DD4-AC45-3C42E2E615D8}" dt="2022-10-25T23:15:50.208" v="142" actId="22"/>
          <ac:picMkLst>
            <pc:docMk/>
            <pc:sldMk cId="914040144" sldId="270"/>
            <ac:picMk id="3" creationId="{E3CDD782-78AE-10D7-834E-B7696673A836}"/>
          </ac:picMkLst>
        </pc:picChg>
      </pc:sldChg>
      <pc:sldChg chg="addSp new mod">
        <pc:chgData name="Earnhardt, Mary Ellen" userId="3257906d-76e4-422e-8fa5-37edeec08047" providerId="ADAL" clId="{EB1B4B7D-840B-4DD4-AC45-3C42E2E615D8}" dt="2022-10-25T23:18:08.095" v="149" actId="22"/>
        <pc:sldMkLst>
          <pc:docMk/>
          <pc:sldMk cId="2191447574" sldId="271"/>
        </pc:sldMkLst>
        <pc:picChg chg="add">
          <ac:chgData name="Earnhardt, Mary Ellen" userId="3257906d-76e4-422e-8fa5-37edeec08047" providerId="ADAL" clId="{EB1B4B7D-840B-4DD4-AC45-3C42E2E615D8}" dt="2022-10-25T23:18:08.095" v="149" actId="22"/>
          <ac:picMkLst>
            <pc:docMk/>
            <pc:sldMk cId="2191447574" sldId="271"/>
            <ac:picMk id="3" creationId="{E233DB24-D8F5-533E-A709-C0B438122C17}"/>
          </ac:picMkLst>
        </pc:picChg>
      </pc:sldChg>
      <pc:sldChg chg="addSp modSp new mod">
        <pc:chgData name="Earnhardt, Mary Ellen" userId="3257906d-76e4-422e-8fa5-37edeec08047" providerId="ADAL" clId="{EB1B4B7D-840B-4DD4-AC45-3C42E2E615D8}" dt="2022-10-25T23:17:26.653" v="148" actId="1076"/>
        <pc:sldMkLst>
          <pc:docMk/>
          <pc:sldMk cId="2110784627" sldId="272"/>
        </pc:sldMkLst>
        <pc:picChg chg="add mod">
          <ac:chgData name="Earnhardt, Mary Ellen" userId="3257906d-76e4-422e-8fa5-37edeec08047" providerId="ADAL" clId="{EB1B4B7D-840B-4DD4-AC45-3C42E2E615D8}" dt="2022-10-25T23:16:46.316" v="146" actId="1076"/>
          <ac:picMkLst>
            <pc:docMk/>
            <pc:sldMk cId="2110784627" sldId="272"/>
            <ac:picMk id="3" creationId="{FFBDD401-2B01-E143-BEB4-9E1FC687FBD3}"/>
          </ac:picMkLst>
        </pc:picChg>
        <pc:picChg chg="add mod">
          <ac:chgData name="Earnhardt, Mary Ellen" userId="3257906d-76e4-422e-8fa5-37edeec08047" providerId="ADAL" clId="{EB1B4B7D-840B-4DD4-AC45-3C42E2E615D8}" dt="2022-10-25T23:17:26.653" v="148" actId="1076"/>
          <ac:picMkLst>
            <pc:docMk/>
            <pc:sldMk cId="2110784627" sldId="272"/>
            <ac:picMk id="5" creationId="{35280820-92DA-273D-16E8-070CD0C8BDAD}"/>
          </ac:picMkLst>
        </pc:picChg>
      </pc:sldChg>
      <pc:sldChg chg="addSp modSp new mod ord">
        <pc:chgData name="Earnhardt, Mary Ellen" userId="3257906d-76e4-422e-8fa5-37edeec08047" providerId="ADAL" clId="{EB1B4B7D-840B-4DD4-AC45-3C42E2E615D8}" dt="2022-10-26T14:56:44.591" v="154" actId="14100"/>
        <pc:sldMkLst>
          <pc:docMk/>
          <pc:sldMk cId="427185537" sldId="273"/>
        </pc:sldMkLst>
        <pc:picChg chg="add mod">
          <ac:chgData name="Earnhardt, Mary Ellen" userId="3257906d-76e4-422e-8fa5-37edeec08047" providerId="ADAL" clId="{EB1B4B7D-840B-4DD4-AC45-3C42E2E615D8}" dt="2022-10-26T14:56:44.591" v="154" actId="14100"/>
          <ac:picMkLst>
            <pc:docMk/>
            <pc:sldMk cId="427185537" sldId="273"/>
            <ac:picMk id="3" creationId="{5CB45F07-83D8-407F-C04A-CA49E71451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1309-1E19-24A7-183A-5112E9F9E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D47A5-96F6-84D9-5C31-05D156075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D0D3D-C468-B73B-1F5F-5D746F94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F1689-8CCC-D266-231E-3AF4001E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09331-2EAF-0C17-51CB-1448683D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02A8-C789-C369-187E-D8036FBC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8BD49-A54B-F5F2-018A-29A6C107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EBD9D-E9F2-A2B0-FADE-6FF42C56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5D878-CF83-FBCD-666D-8F8DA193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C3FE6-E58A-4995-1898-F52DA573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1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AD25B-9CCF-0C2B-6E8B-71F0F0DFF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EA080-4268-7786-4C7F-8D76A0BE9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EE91C-08B3-E0D1-9AB3-601C11CB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DF9FB-BB90-FDA7-BA8B-1A62064F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93E60-4E19-1F1C-8C30-423CCD5C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8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0C17-A7C1-FCD4-A38D-F83F8FC7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ED78-576C-2363-79CD-09AE41E7E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1B886-9D2C-71C6-AE02-40616364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B1E7E-3EF2-E0C3-48D1-D8EAC329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551A8-9E4A-F94A-2190-EB494833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3017-2F0C-A272-BE77-5D7E06ED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D406E-1691-185B-BE8C-26922650B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16B0-1F29-E264-2D31-1B487CB2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308A5-4478-67D0-E5E6-96EABA93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A032-775B-356C-ADE8-777C7C8A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3453-3E2C-7EBC-0A6C-5B7BC890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49DF1-6A2B-3127-5631-C1A357A78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1D6CB-3E5C-7A13-EBD0-300D7A071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EA409-5842-1DEF-2F4F-3DF51637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8CF77-6B0A-EA81-E212-410381E8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36B8D-615A-C56E-110E-F1881B08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9654-21A9-175D-52A6-C23F537E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C3DBE-A7A6-7864-CC93-527746F4E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6E8F-AB49-0BE0-C5CE-145687500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EF86E-CA87-9211-1664-6039D8AD9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EC89F-DEDB-4B9D-8603-909AB3523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6F074-3DEA-E5DC-656C-1670A52B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47693-CE9F-2EF6-3B10-3785392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F321D-D1A0-FD7C-3EC9-B53777A3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C1B0-F266-87D7-A8AA-461C7F48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8062C-D0D9-5DCA-E47F-61D2D633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AD045-AFA9-954C-3B95-546B60C9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294A3-DED6-66A0-E248-AE188E91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D9DBA-08F5-53D0-64CD-07AD3342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2AA9B-5487-4023-FA83-047346A0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7EAAC-F196-C2DD-AB21-A0A5244A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6E23-B580-C291-3F64-E51CDFCA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73368-94D3-50AE-CEF9-10F89960A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51E48-9A46-2E13-601D-631299F72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77DDE-E00D-EEBE-A3F6-389CD6F2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3CA1F-7FE7-D67F-5AFB-5F35D515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CCCFB-36A1-FBE4-B0D6-097A01DF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64BD1-A9C5-08C7-8BF9-C46309D6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44FE3-75E8-617B-3A31-87FB584AC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2481C-237C-552C-304B-E3D266D1A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D0503-9096-AF95-D2DF-82B87D5A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0F05F-889A-6312-0403-218A10DF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44B98-7420-FF35-90CD-EB4A8170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CB7C29-5B8A-5CD3-156A-C29E34258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1C8D5-00DA-538B-A788-F11587415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C6FF4-02E1-A836-4B0D-28140082D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D883E-7AF8-4765-8762-55D4580E2DC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9430-2035-CE22-327B-D2A5E9981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72E85-8080-68F6-A1A6-0883F0A22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3883-ECE5-4DD3-AFD2-33CC3071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mi.mt.gov/career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7B479-437C-B9BB-7035-62E9CD4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sz="3400" b="1"/>
              <a:t>How to login to MCIS and Career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8FD64-A6C1-02A6-820D-ADED4AC02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2000">
                <a:hlinkClick r:id="rId2"/>
              </a:rPr>
              <a:t>https://lmi.mt.gov/career/</a:t>
            </a:r>
            <a:endParaRPr lang="en-US" sz="2000"/>
          </a:p>
          <a:p>
            <a:r>
              <a:rPr lang="en-US" sz="2000"/>
              <a:t>Careers.mt.gov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AE6AC95-AE75-20E7-7345-7E3ACE167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65" y="661916"/>
            <a:ext cx="4987325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8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74853-B9B0-E3C5-9E64-34E67DA5F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28"/>
            <a:ext cx="12192000" cy="64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8B28D-CF45-1DB6-CA55-5E2D5A3E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9" y="0"/>
            <a:ext cx="9937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DD782-78AE-10D7-834E-B7696673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06" y="0"/>
            <a:ext cx="988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4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3DB24-D8F5-533E-A709-C0B43812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23850"/>
            <a:ext cx="105727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4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DD401-2B01-E143-BEB4-9E1FC687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52" y="600997"/>
            <a:ext cx="54864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280820-92DA-273D-16E8-070CD0C8B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61" y="2199422"/>
            <a:ext cx="101155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31C45-5A0C-8ACB-8200-937B5294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16"/>
            <a:ext cx="12192000" cy="66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94B98-93DA-8C8E-08DE-D02DA3E9E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87"/>
            <a:ext cx="12192000" cy="63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1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1615D-2DC2-0EA2-AF82-05B70BBC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239"/>
            <a:ext cx="12192000" cy="51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9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B6307C-D2CC-B930-E209-AE3DC51E3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74" y="919647"/>
            <a:ext cx="8513174" cy="51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5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D12B6D-1B15-2AF2-0B4F-F4D120D3A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72" y="253655"/>
            <a:ext cx="9346824" cy="2830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B222ED-6D2A-6C96-C669-BD0B89177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12" y="3206726"/>
            <a:ext cx="8069344" cy="33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0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45F07-83D8-407F-C04A-CA49E7145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17" y="0"/>
            <a:ext cx="11296583" cy="65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E2E80-9C7D-EEF0-EDA2-394D38E0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63" y="498526"/>
            <a:ext cx="9163050" cy="332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10B3F-7D1A-3F3B-A947-62FB5B6C6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95" y="4094328"/>
            <a:ext cx="11102684" cy="15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8E98A4-E074-6863-8586-EAC241C10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68" y="0"/>
            <a:ext cx="11081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711A-9D13-1E66-F7B9-9F8BA6B55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2AF8-F164-16CB-33CE-709BBA6C68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E38DF-48E6-079A-D3D7-9ACE32F0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" y="0"/>
            <a:ext cx="1207826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ACED37-B784-D5D1-D293-FF006FECF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03" y="1600200"/>
            <a:ext cx="6285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0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8C24-5046-924D-0269-D4443115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5B391-B729-7621-6AD2-F8D54359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81404-F360-AD39-A67F-341E15E0E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32"/>
            <a:ext cx="12192000" cy="67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4FF03-AA3B-17C0-2C36-D5BD7DD8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16"/>
            <a:ext cx="12192000" cy="63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</Words>
  <Application>Microsoft Office PowerPoint</Application>
  <PresentationFormat>Widescreen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How to login to MCIS and Career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Earnhardt, Mary Ellen</dc:creator>
  <cp:lastModifiedBy>Earnhardt, Mary Ellen</cp:lastModifiedBy>
  <cp:revision>1</cp:revision>
  <dcterms:created xsi:type="dcterms:W3CDTF">2022-10-20T06:41:10Z</dcterms:created>
  <dcterms:modified xsi:type="dcterms:W3CDTF">2022-10-26T14:56:52Z</dcterms:modified>
</cp:coreProperties>
</file>